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DE14C-1229-4BD0-B375-7E7E8A94C055}" v="57" dt="2021-10-28T19:55:28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arson" userId="e281edbc2470e6ae" providerId="LiveId" clId="{495DE14C-1229-4BD0-B375-7E7E8A94C055}"/>
    <pc:docChg chg="addSld delSld modSld">
      <pc:chgData name="Bob Larson" userId="e281edbc2470e6ae" providerId="LiveId" clId="{495DE14C-1229-4BD0-B375-7E7E8A94C055}" dt="2021-10-28T19:55:28.562" v="56"/>
      <pc:docMkLst>
        <pc:docMk/>
      </pc:docMkLst>
      <pc:sldChg chg="addSp modSp">
        <pc:chgData name="Bob Larson" userId="e281edbc2470e6ae" providerId="LiveId" clId="{495DE14C-1229-4BD0-B375-7E7E8A94C055}" dt="2021-10-28T19:50:39.451" v="36"/>
        <pc:sldMkLst>
          <pc:docMk/>
          <pc:sldMk cId="1887707783" sldId="257"/>
        </pc:sldMkLst>
        <pc:spChg chg="add mod">
          <ac:chgData name="Bob Larson" userId="e281edbc2470e6ae" providerId="LiveId" clId="{495DE14C-1229-4BD0-B375-7E7E8A94C055}" dt="2021-10-28T19:50:39.451" v="36"/>
          <ac:spMkLst>
            <pc:docMk/>
            <pc:sldMk cId="1887707783" sldId="257"/>
            <ac:spMk id="4" creationId="{928994EC-F466-49F2-8B2C-E49F2461E66B}"/>
          </ac:spMkLst>
        </pc:spChg>
      </pc:sldChg>
      <pc:sldChg chg="addSp delSp modSp">
        <pc:chgData name="Bob Larson" userId="e281edbc2470e6ae" providerId="LiveId" clId="{495DE14C-1229-4BD0-B375-7E7E8A94C055}" dt="2021-10-28T19:50:35.302" v="35"/>
        <pc:sldMkLst>
          <pc:docMk/>
          <pc:sldMk cId="4194996509" sldId="258"/>
        </pc:sldMkLst>
        <pc:spChg chg="add mod">
          <ac:chgData name="Bob Larson" userId="e281edbc2470e6ae" providerId="LiveId" clId="{495DE14C-1229-4BD0-B375-7E7E8A94C055}" dt="2021-10-28T19:50:30.442" v="33"/>
          <ac:spMkLst>
            <pc:docMk/>
            <pc:sldMk cId="4194996509" sldId="258"/>
            <ac:spMk id="3" creationId="{D84C01D0-9B9E-48D7-A236-3FC339B1E19E}"/>
          </ac:spMkLst>
        </pc:spChg>
        <pc:spChg chg="add del mod">
          <ac:chgData name="Bob Larson" userId="e281edbc2470e6ae" providerId="LiveId" clId="{495DE14C-1229-4BD0-B375-7E7E8A94C055}" dt="2021-10-28T19:50:35.302" v="35"/>
          <ac:spMkLst>
            <pc:docMk/>
            <pc:sldMk cId="4194996509" sldId="258"/>
            <ac:spMk id="4" creationId="{898E5DB6-F393-4139-8A17-AD2B90B7E59A}"/>
          </ac:spMkLst>
        </pc:spChg>
      </pc:sldChg>
      <pc:sldChg chg="addSp modSp">
        <pc:chgData name="Bob Larson" userId="e281edbc2470e6ae" providerId="LiveId" clId="{495DE14C-1229-4BD0-B375-7E7E8A94C055}" dt="2021-10-28T19:50:28.722" v="32"/>
        <pc:sldMkLst>
          <pc:docMk/>
          <pc:sldMk cId="3764814829" sldId="259"/>
        </pc:sldMkLst>
        <pc:spChg chg="add mod">
          <ac:chgData name="Bob Larson" userId="e281edbc2470e6ae" providerId="LiveId" clId="{495DE14C-1229-4BD0-B375-7E7E8A94C055}" dt="2021-10-28T19:50:28.722" v="32"/>
          <ac:spMkLst>
            <pc:docMk/>
            <pc:sldMk cId="3764814829" sldId="259"/>
            <ac:spMk id="3" creationId="{118EC386-2E4F-421E-8A96-535B9BE4429E}"/>
          </ac:spMkLst>
        </pc:spChg>
      </pc:sldChg>
      <pc:sldChg chg="addSp modSp">
        <pc:chgData name="Bob Larson" userId="e281edbc2470e6ae" providerId="LiveId" clId="{495DE14C-1229-4BD0-B375-7E7E8A94C055}" dt="2021-10-28T19:50:26.889" v="31"/>
        <pc:sldMkLst>
          <pc:docMk/>
          <pc:sldMk cId="1976263375" sldId="260"/>
        </pc:sldMkLst>
        <pc:spChg chg="add mod">
          <ac:chgData name="Bob Larson" userId="e281edbc2470e6ae" providerId="LiveId" clId="{495DE14C-1229-4BD0-B375-7E7E8A94C055}" dt="2021-10-28T19:50:26.889" v="31"/>
          <ac:spMkLst>
            <pc:docMk/>
            <pc:sldMk cId="1976263375" sldId="260"/>
            <ac:spMk id="3" creationId="{EB092FEB-3C2A-4580-93CD-FA68E9C51F3A}"/>
          </ac:spMkLst>
        </pc:spChg>
      </pc:sldChg>
      <pc:sldChg chg="addSp modSp">
        <pc:chgData name="Bob Larson" userId="e281edbc2470e6ae" providerId="LiveId" clId="{495DE14C-1229-4BD0-B375-7E7E8A94C055}" dt="2021-10-28T19:50:22.834" v="30"/>
        <pc:sldMkLst>
          <pc:docMk/>
          <pc:sldMk cId="2606508830" sldId="261"/>
        </pc:sldMkLst>
        <pc:spChg chg="add mod">
          <ac:chgData name="Bob Larson" userId="e281edbc2470e6ae" providerId="LiveId" clId="{495DE14C-1229-4BD0-B375-7E7E8A94C055}" dt="2021-10-28T19:50:22.834" v="30"/>
          <ac:spMkLst>
            <pc:docMk/>
            <pc:sldMk cId="2606508830" sldId="261"/>
            <ac:spMk id="3" creationId="{ED228915-709D-4085-968A-0DD37174FFBF}"/>
          </ac:spMkLst>
        </pc:spChg>
      </pc:sldChg>
      <pc:sldChg chg="addSp modSp">
        <pc:chgData name="Bob Larson" userId="e281edbc2470e6ae" providerId="LiveId" clId="{495DE14C-1229-4BD0-B375-7E7E8A94C055}" dt="2021-10-28T19:50:20.675" v="29"/>
        <pc:sldMkLst>
          <pc:docMk/>
          <pc:sldMk cId="1926389528" sldId="262"/>
        </pc:sldMkLst>
        <pc:spChg chg="add mod">
          <ac:chgData name="Bob Larson" userId="e281edbc2470e6ae" providerId="LiveId" clId="{495DE14C-1229-4BD0-B375-7E7E8A94C055}" dt="2021-10-28T19:50:20.675" v="29"/>
          <ac:spMkLst>
            <pc:docMk/>
            <pc:sldMk cId="1926389528" sldId="262"/>
            <ac:spMk id="3" creationId="{C7FF7E65-5F9C-4E93-9739-655BB34ABD9F}"/>
          </ac:spMkLst>
        </pc:spChg>
      </pc:sldChg>
      <pc:sldChg chg="addSp modSp">
        <pc:chgData name="Bob Larson" userId="e281edbc2470e6ae" providerId="LiveId" clId="{495DE14C-1229-4BD0-B375-7E7E8A94C055}" dt="2021-10-28T19:50:15.491" v="28"/>
        <pc:sldMkLst>
          <pc:docMk/>
          <pc:sldMk cId="1976263375" sldId="263"/>
        </pc:sldMkLst>
        <pc:spChg chg="add mod">
          <ac:chgData name="Bob Larson" userId="e281edbc2470e6ae" providerId="LiveId" clId="{495DE14C-1229-4BD0-B375-7E7E8A94C055}" dt="2021-10-28T19:50:15.491" v="28"/>
          <ac:spMkLst>
            <pc:docMk/>
            <pc:sldMk cId="1976263375" sldId="263"/>
            <ac:spMk id="3" creationId="{60E875F4-2FF5-45E5-9DFC-A427DF8E4BCF}"/>
          </ac:spMkLst>
        </pc:spChg>
      </pc:sldChg>
      <pc:sldChg chg="addSp modSp">
        <pc:chgData name="Bob Larson" userId="e281edbc2470e6ae" providerId="LiveId" clId="{495DE14C-1229-4BD0-B375-7E7E8A94C055}" dt="2021-10-28T19:50:13.209" v="27"/>
        <pc:sldMkLst>
          <pc:docMk/>
          <pc:sldMk cId="2606508830" sldId="264"/>
        </pc:sldMkLst>
        <pc:spChg chg="add mod">
          <ac:chgData name="Bob Larson" userId="e281edbc2470e6ae" providerId="LiveId" clId="{495DE14C-1229-4BD0-B375-7E7E8A94C055}" dt="2021-10-28T19:50:13.209" v="27"/>
          <ac:spMkLst>
            <pc:docMk/>
            <pc:sldMk cId="2606508830" sldId="264"/>
            <ac:spMk id="3" creationId="{FA210CA9-16DE-477A-BA12-8423E976B35A}"/>
          </ac:spMkLst>
        </pc:spChg>
      </pc:sldChg>
      <pc:sldChg chg="addSp modSp">
        <pc:chgData name="Bob Larson" userId="e281edbc2470e6ae" providerId="LiveId" clId="{495DE14C-1229-4BD0-B375-7E7E8A94C055}" dt="2021-10-28T19:51:59.674" v="46"/>
        <pc:sldMkLst>
          <pc:docMk/>
          <pc:sldMk cId="1926389528" sldId="265"/>
        </pc:sldMkLst>
        <pc:spChg chg="add mod">
          <ac:chgData name="Bob Larson" userId="e281edbc2470e6ae" providerId="LiveId" clId="{495DE14C-1229-4BD0-B375-7E7E8A94C055}" dt="2021-10-28T19:51:59.674" v="46"/>
          <ac:spMkLst>
            <pc:docMk/>
            <pc:sldMk cId="1926389528" sldId="265"/>
            <ac:spMk id="3" creationId="{2E1B6AB0-BF8F-43CC-9B81-50951AD12462}"/>
          </ac:spMkLst>
        </pc:spChg>
      </pc:sldChg>
      <pc:sldChg chg="addSp modSp">
        <pc:chgData name="Bob Larson" userId="e281edbc2470e6ae" providerId="LiveId" clId="{495DE14C-1229-4BD0-B375-7E7E8A94C055}" dt="2021-10-28T19:50:11.250" v="26"/>
        <pc:sldMkLst>
          <pc:docMk/>
          <pc:sldMk cId="1976263375" sldId="266"/>
        </pc:sldMkLst>
        <pc:spChg chg="add mod">
          <ac:chgData name="Bob Larson" userId="e281edbc2470e6ae" providerId="LiveId" clId="{495DE14C-1229-4BD0-B375-7E7E8A94C055}" dt="2021-10-28T19:50:11.250" v="26"/>
          <ac:spMkLst>
            <pc:docMk/>
            <pc:sldMk cId="1976263375" sldId="266"/>
            <ac:spMk id="3" creationId="{69B0DB5A-2A8E-4888-88CC-2E962B37AF2D}"/>
          </ac:spMkLst>
        </pc:spChg>
      </pc:sldChg>
      <pc:sldChg chg="addSp modSp">
        <pc:chgData name="Bob Larson" userId="e281edbc2470e6ae" providerId="LiveId" clId="{495DE14C-1229-4BD0-B375-7E7E8A94C055}" dt="2021-10-28T19:50:03.514" v="25"/>
        <pc:sldMkLst>
          <pc:docMk/>
          <pc:sldMk cId="2606508830" sldId="267"/>
        </pc:sldMkLst>
        <pc:spChg chg="add mod">
          <ac:chgData name="Bob Larson" userId="e281edbc2470e6ae" providerId="LiveId" clId="{495DE14C-1229-4BD0-B375-7E7E8A94C055}" dt="2021-10-28T19:50:03.514" v="25"/>
          <ac:spMkLst>
            <pc:docMk/>
            <pc:sldMk cId="2606508830" sldId="267"/>
            <ac:spMk id="3" creationId="{2796CF4B-D46E-481A-A0B5-CDFA53902094}"/>
          </ac:spMkLst>
        </pc:spChg>
      </pc:sldChg>
      <pc:sldChg chg="addSp modSp">
        <pc:chgData name="Bob Larson" userId="e281edbc2470e6ae" providerId="LiveId" clId="{495DE14C-1229-4BD0-B375-7E7E8A94C055}" dt="2021-10-28T19:50:01.593" v="24"/>
        <pc:sldMkLst>
          <pc:docMk/>
          <pc:sldMk cId="1926389528" sldId="268"/>
        </pc:sldMkLst>
        <pc:spChg chg="add mod">
          <ac:chgData name="Bob Larson" userId="e281edbc2470e6ae" providerId="LiveId" clId="{495DE14C-1229-4BD0-B375-7E7E8A94C055}" dt="2021-10-28T19:50:01.593" v="24"/>
          <ac:spMkLst>
            <pc:docMk/>
            <pc:sldMk cId="1926389528" sldId="268"/>
            <ac:spMk id="4" creationId="{BEA51BD3-D604-4039-8713-457E6CEF231B}"/>
          </ac:spMkLst>
        </pc:spChg>
      </pc:sldChg>
      <pc:sldChg chg="addSp modSp">
        <pc:chgData name="Bob Larson" userId="e281edbc2470e6ae" providerId="LiveId" clId="{495DE14C-1229-4BD0-B375-7E7E8A94C055}" dt="2021-10-28T19:50:00.153" v="23"/>
        <pc:sldMkLst>
          <pc:docMk/>
          <pc:sldMk cId="1976263375" sldId="269"/>
        </pc:sldMkLst>
        <pc:spChg chg="add mod">
          <ac:chgData name="Bob Larson" userId="e281edbc2470e6ae" providerId="LiveId" clId="{495DE14C-1229-4BD0-B375-7E7E8A94C055}" dt="2021-10-28T19:50:00.153" v="23"/>
          <ac:spMkLst>
            <pc:docMk/>
            <pc:sldMk cId="1976263375" sldId="269"/>
            <ac:spMk id="3" creationId="{D6E19E3A-710E-4310-AFC4-EDCD268CFCC7}"/>
          </ac:spMkLst>
        </pc:spChg>
      </pc:sldChg>
      <pc:sldChg chg="addSp modSp">
        <pc:chgData name="Bob Larson" userId="e281edbc2470e6ae" providerId="LiveId" clId="{495DE14C-1229-4BD0-B375-7E7E8A94C055}" dt="2021-10-28T19:49:54.130" v="22"/>
        <pc:sldMkLst>
          <pc:docMk/>
          <pc:sldMk cId="2606508830" sldId="270"/>
        </pc:sldMkLst>
        <pc:spChg chg="add mod">
          <ac:chgData name="Bob Larson" userId="e281edbc2470e6ae" providerId="LiveId" clId="{495DE14C-1229-4BD0-B375-7E7E8A94C055}" dt="2021-10-28T19:49:54.130" v="22"/>
          <ac:spMkLst>
            <pc:docMk/>
            <pc:sldMk cId="2606508830" sldId="270"/>
            <ac:spMk id="3" creationId="{FCE91ED9-11FE-43A6-9B1C-39E147CDE6A6}"/>
          </ac:spMkLst>
        </pc:spChg>
      </pc:sldChg>
      <pc:sldChg chg="addSp modSp">
        <pc:chgData name="Bob Larson" userId="e281edbc2470e6ae" providerId="LiveId" clId="{495DE14C-1229-4BD0-B375-7E7E8A94C055}" dt="2021-10-28T19:49:52.401" v="21"/>
        <pc:sldMkLst>
          <pc:docMk/>
          <pc:sldMk cId="1926389528" sldId="271"/>
        </pc:sldMkLst>
        <pc:spChg chg="add mod">
          <ac:chgData name="Bob Larson" userId="e281edbc2470e6ae" providerId="LiveId" clId="{495DE14C-1229-4BD0-B375-7E7E8A94C055}" dt="2021-10-28T19:49:52.401" v="21"/>
          <ac:spMkLst>
            <pc:docMk/>
            <pc:sldMk cId="1926389528" sldId="271"/>
            <ac:spMk id="3" creationId="{2975D41B-ACD4-4069-9D05-470FCBF3E91A}"/>
          </ac:spMkLst>
        </pc:spChg>
      </pc:sldChg>
      <pc:sldChg chg="addSp modSp">
        <pc:chgData name="Bob Larson" userId="e281edbc2470e6ae" providerId="LiveId" clId="{495DE14C-1229-4BD0-B375-7E7E8A94C055}" dt="2021-10-28T19:51:02.705" v="45"/>
        <pc:sldMkLst>
          <pc:docMk/>
          <pc:sldMk cId="4093757612" sldId="272"/>
        </pc:sldMkLst>
        <pc:spChg chg="add mod">
          <ac:chgData name="Bob Larson" userId="e281edbc2470e6ae" providerId="LiveId" clId="{495DE14C-1229-4BD0-B375-7E7E8A94C055}" dt="2021-10-28T19:51:02.705" v="45"/>
          <ac:spMkLst>
            <pc:docMk/>
            <pc:sldMk cId="4093757612" sldId="272"/>
            <ac:spMk id="3" creationId="{11892384-9F1F-439A-9D25-C59B0E50ACC8}"/>
          </ac:spMkLst>
        </pc:spChg>
      </pc:sldChg>
      <pc:sldChg chg="addSp modSp">
        <pc:chgData name="Bob Larson" userId="e281edbc2470e6ae" providerId="LiveId" clId="{495DE14C-1229-4BD0-B375-7E7E8A94C055}" dt="2021-10-28T19:51:01.154" v="44"/>
        <pc:sldMkLst>
          <pc:docMk/>
          <pc:sldMk cId="325256769" sldId="273"/>
        </pc:sldMkLst>
        <pc:spChg chg="add mod">
          <ac:chgData name="Bob Larson" userId="e281edbc2470e6ae" providerId="LiveId" clId="{495DE14C-1229-4BD0-B375-7E7E8A94C055}" dt="2021-10-28T19:51:01.154" v="44"/>
          <ac:spMkLst>
            <pc:docMk/>
            <pc:sldMk cId="325256769" sldId="273"/>
            <ac:spMk id="3" creationId="{005E6256-30A5-4A45-9B7E-000E71095BC0}"/>
          </ac:spMkLst>
        </pc:spChg>
      </pc:sldChg>
      <pc:sldChg chg="addSp modSp">
        <pc:chgData name="Bob Larson" userId="e281edbc2470e6ae" providerId="LiveId" clId="{495DE14C-1229-4BD0-B375-7E7E8A94C055}" dt="2021-10-28T19:50:59.682" v="43"/>
        <pc:sldMkLst>
          <pc:docMk/>
          <pc:sldMk cId="1502902059" sldId="274"/>
        </pc:sldMkLst>
        <pc:spChg chg="add mod">
          <ac:chgData name="Bob Larson" userId="e281edbc2470e6ae" providerId="LiveId" clId="{495DE14C-1229-4BD0-B375-7E7E8A94C055}" dt="2021-10-28T19:50:59.682" v="43"/>
          <ac:spMkLst>
            <pc:docMk/>
            <pc:sldMk cId="1502902059" sldId="274"/>
            <ac:spMk id="3" creationId="{64573608-3E18-4065-A6EC-DF2980091395}"/>
          </ac:spMkLst>
        </pc:spChg>
      </pc:sldChg>
      <pc:sldChg chg="addSp modSp">
        <pc:chgData name="Bob Larson" userId="e281edbc2470e6ae" providerId="LiveId" clId="{495DE14C-1229-4BD0-B375-7E7E8A94C055}" dt="2021-10-28T19:50:58.298" v="42"/>
        <pc:sldMkLst>
          <pc:docMk/>
          <pc:sldMk cId="4263505935" sldId="275"/>
        </pc:sldMkLst>
        <pc:spChg chg="add mod">
          <ac:chgData name="Bob Larson" userId="e281edbc2470e6ae" providerId="LiveId" clId="{495DE14C-1229-4BD0-B375-7E7E8A94C055}" dt="2021-10-28T19:50:58.298" v="42"/>
          <ac:spMkLst>
            <pc:docMk/>
            <pc:sldMk cId="4263505935" sldId="275"/>
            <ac:spMk id="3" creationId="{2C2442AA-C7EF-4BDC-BF07-5A436045DB51}"/>
          </ac:spMkLst>
        </pc:spChg>
      </pc:sldChg>
      <pc:sldChg chg="addSp modSp">
        <pc:chgData name="Bob Larson" userId="e281edbc2470e6ae" providerId="LiveId" clId="{495DE14C-1229-4BD0-B375-7E7E8A94C055}" dt="2021-10-28T19:50:54.010" v="41"/>
        <pc:sldMkLst>
          <pc:docMk/>
          <pc:sldMk cId="546585440" sldId="276"/>
        </pc:sldMkLst>
        <pc:spChg chg="add mod">
          <ac:chgData name="Bob Larson" userId="e281edbc2470e6ae" providerId="LiveId" clId="{495DE14C-1229-4BD0-B375-7E7E8A94C055}" dt="2021-10-28T19:50:54.010" v="41"/>
          <ac:spMkLst>
            <pc:docMk/>
            <pc:sldMk cId="546585440" sldId="276"/>
            <ac:spMk id="3" creationId="{A2C730ED-F247-4F2F-B5CA-C43F8E16FF1E}"/>
          </ac:spMkLst>
        </pc:spChg>
      </pc:sldChg>
      <pc:sldChg chg="addSp modSp">
        <pc:chgData name="Bob Larson" userId="e281edbc2470e6ae" providerId="LiveId" clId="{495DE14C-1229-4BD0-B375-7E7E8A94C055}" dt="2021-10-28T19:50:51.402" v="40"/>
        <pc:sldMkLst>
          <pc:docMk/>
          <pc:sldMk cId="1365270170" sldId="277"/>
        </pc:sldMkLst>
        <pc:spChg chg="add mod">
          <ac:chgData name="Bob Larson" userId="e281edbc2470e6ae" providerId="LiveId" clId="{495DE14C-1229-4BD0-B375-7E7E8A94C055}" dt="2021-10-28T19:50:51.402" v="40"/>
          <ac:spMkLst>
            <pc:docMk/>
            <pc:sldMk cId="1365270170" sldId="277"/>
            <ac:spMk id="3" creationId="{8B6F6E02-E58C-4603-A52D-E0F699C98534}"/>
          </ac:spMkLst>
        </pc:spChg>
      </pc:sldChg>
      <pc:sldChg chg="addSp modSp">
        <pc:chgData name="Bob Larson" userId="e281edbc2470e6ae" providerId="LiveId" clId="{495DE14C-1229-4BD0-B375-7E7E8A94C055}" dt="2021-10-28T19:50:49.874" v="39"/>
        <pc:sldMkLst>
          <pc:docMk/>
          <pc:sldMk cId="3774434638" sldId="278"/>
        </pc:sldMkLst>
        <pc:spChg chg="add mod">
          <ac:chgData name="Bob Larson" userId="e281edbc2470e6ae" providerId="LiveId" clId="{495DE14C-1229-4BD0-B375-7E7E8A94C055}" dt="2021-10-28T19:50:49.874" v="39"/>
          <ac:spMkLst>
            <pc:docMk/>
            <pc:sldMk cId="3774434638" sldId="278"/>
            <ac:spMk id="3" creationId="{8BE40BF7-6D9C-4130-A674-4E9B4A55079B}"/>
          </ac:spMkLst>
        </pc:spChg>
      </pc:sldChg>
      <pc:sldChg chg="addSp modSp">
        <pc:chgData name="Bob Larson" userId="e281edbc2470e6ae" providerId="LiveId" clId="{495DE14C-1229-4BD0-B375-7E7E8A94C055}" dt="2021-10-28T19:50:48.355" v="38"/>
        <pc:sldMkLst>
          <pc:docMk/>
          <pc:sldMk cId="2871936980" sldId="279"/>
        </pc:sldMkLst>
        <pc:spChg chg="add mod">
          <ac:chgData name="Bob Larson" userId="e281edbc2470e6ae" providerId="LiveId" clId="{495DE14C-1229-4BD0-B375-7E7E8A94C055}" dt="2021-10-28T19:50:48.355" v="38"/>
          <ac:spMkLst>
            <pc:docMk/>
            <pc:sldMk cId="2871936980" sldId="279"/>
            <ac:spMk id="3" creationId="{B1D8A1D4-BA4F-468D-961C-471125A4DEE7}"/>
          </ac:spMkLst>
        </pc:spChg>
      </pc:sldChg>
      <pc:sldChg chg="addSp modSp">
        <pc:chgData name="Bob Larson" userId="e281edbc2470e6ae" providerId="LiveId" clId="{495DE14C-1229-4BD0-B375-7E7E8A94C055}" dt="2021-10-28T19:50:42.082" v="37"/>
        <pc:sldMkLst>
          <pc:docMk/>
          <pc:sldMk cId="2733812605" sldId="280"/>
        </pc:sldMkLst>
        <pc:spChg chg="add mod">
          <ac:chgData name="Bob Larson" userId="e281edbc2470e6ae" providerId="LiveId" clId="{495DE14C-1229-4BD0-B375-7E7E8A94C055}" dt="2021-10-28T19:50:42.082" v="37"/>
          <ac:spMkLst>
            <pc:docMk/>
            <pc:sldMk cId="2733812605" sldId="280"/>
            <ac:spMk id="3" creationId="{8BE7D7F4-22D3-4E3D-A2F2-B1A1365C8752}"/>
          </ac:spMkLst>
        </pc:spChg>
      </pc:sldChg>
      <pc:sldChg chg="addSp modSp">
        <pc:chgData name="Bob Larson" userId="e281edbc2470e6ae" providerId="LiveId" clId="{495DE14C-1229-4BD0-B375-7E7E8A94C055}" dt="2021-10-28T19:49:50.930" v="20"/>
        <pc:sldMkLst>
          <pc:docMk/>
          <pc:sldMk cId="839669703" sldId="281"/>
        </pc:sldMkLst>
        <pc:spChg chg="add mod">
          <ac:chgData name="Bob Larson" userId="e281edbc2470e6ae" providerId="LiveId" clId="{495DE14C-1229-4BD0-B375-7E7E8A94C055}" dt="2021-10-28T19:49:50.930" v="20"/>
          <ac:spMkLst>
            <pc:docMk/>
            <pc:sldMk cId="839669703" sldId="281"/>
            <ac:spMk id="3" creationId="{0D9EF10B-6213-40DB-A44F-935607CAAFF2}"/>
          </ac:spMkLst>
        </pc:spChg>
      </pc:sldChg>
      <pc:sldChg chg="addSp modSp">
        <pc:chgData name="Bob Larson" userId="e281edbc2470e6ae" providerId="LiveId" clId="{495DE14C-1229-4BD0-B375-7E7E8A94C055}" dt="2021-10-28T19:49:46.002" v="19"/>
        <pc:sldMkLst>
          <pc:docMk/>
          <pc:sldMk cId="839669703" sldId="282"/>
        </pc:sldMkLst>
        <pc:spChg chg="add mod">
          <ac:chgData name="Bob Larson" userId="e281edbc2470e6ae" providerId="LiveId" clId="{495DE14C-1229-4BD0-B375-7E7E8A94C055}" dt="2021-10-28T19:49:46.002" v="19"/>
          <ac:spMkLst>
            <pc:docMk/>
            <pc:sldMk cId="839669703" sldId="282"/>
            <ac:spMk id="3" creationId="{82A364D1-72E8-4FC9-A4B8-105A23DAF647}"/>
          </ac:spMkLst>
        </pc:spChg>
      </pc:sldChg>
      <pc:sldChg chg="addSp modSp">
        <pc:chgData name="Bob Larson" userId="e281edbc2470e6ae" providerId="LiveId" clId="{495DE14C-1229-4BD0-B375-7E7E8A94C055}" dt="2021-10-28T19:49:44.289" v="18"/>
        <pc:sldMkLst>
          <pc:docMk/>
          <pc:sldMk cId="3734258673" sldId="283"/>
        </pc:sldMkLst>
        <pc:spChg chg="add mod">
          <ac:chgData name="Bob Larson" userId="e281edbc2470e6ae" providerId="LiveId" clId="{495DE14C-1229-4BD0-B375-7E7E8A94C055}" dt="2021-10-28T19:49:44.289" v="18"/>
          <ac:spMkLst>
            <pc:docMk/>
            <pc:sldMk cId="3734258673" sldId="283"/>
            <ac:spMk id="3" creationId="{4B0433C7-C3E6-49CF-9224-5A3F3FFC0D52}"/>
          </ac:spMkLst>
        </pc:spChg>
      </pc:sldChg>
      <pc:sldChg chg="addSp modSp">
        <pc:chgData name="Bob Larson" userId="e281edbc2470e6ae" providerId="LiveId" clId="{495DE14C-1229-4BD0-B375-7E7E8A94C055}" dt="2021-10-28T19:49:41.466" v="17"/>
        <pc:sldMkLst>
          <pc:docMk/>
          <pc:sldMk cId="684368670" sldId="284"/>
        </pc:sldMkLst>
        <pc:spChg chg="add mod">
          <ac:chgData name="Bob Larson" userId="e281edbc2470e6ae" providerId="LiveId" clId="{495DE14C-1229-4BD0-B375-7E7E8A94C055}" dt="2021-10-28T19:49:41.466" v="17"/>
          <ac:spMkLst>
            <pc:docMk/>
            <pc:sldMk cId="684368670" sldId="284"/>
            <ac:spMk id="3" creationId="{E2FA3F19-5CEC-4591-A290-CEAD0ACF767B}"/>
          </ac:spMkLst>
        </pc:spChg>
      </pc:sldChg>
      <pc:sldChg chg="addSp modSp">
        <pc:chgData name="Bob Larson" userId="e281edbc2470e6ae" providerId="LiveId" clId="{495DE14C-1229-4BD0-B375-7E7E8A94C055}" dt="2021-10-28T19:48:52.346" v="16"/>
        <pc:sldMkLst>
          <pc:docMk/>
          <pc:sldMk cId="684368670" sldId="285"/>
        </pc:sldMkLst>
        <pc:spChg chg="add mod">
          <ac:chgData name="Bob Larson" userId="e281edbc2470e6ae" providerId="LiveId" clId="{495DE14C-1229-4BD0-B375-7E7E8A94C055}" dt="2021-10-28T19:48:52.346" v="16"/>
          <ac:spMkLst>
            <pc:docMk/>
            <pc:sldMk cId="684368670" sldId="285"/>
            <ac:spMk id="3" creationId="{59B4EBFC-B64A-43C9-9233-3642894D929D}"/>
          </ac:spMkLst>
        </pc:spChg>
      </pc:sldChg>
      <pc:sldChg chg="addSp delSp modSp">
        <pc:chgData name="Bob Larson" userId="e281edbc2470e6ae" providerId="LiveId" clId="{495DE14C-1229-4BD0-B375-7E7E8A94C055}" dt="2021-10-28T19:48:44.709" v="15"/>
        <pc:sldMkLst>
          <pc:docMk/>
          <pc:sldMk cId="684368670" sldId="286"/>
        </pc:sldMkLst>
        <pc:spChg chg="add mod">
          <ac:chgData name="Bob Larson" userId="e281edbc2470e6ae" providerId="LiveId" clId="{495DE14C-1229-4BD0-B375-7E7E8A94C055}" dt="2021-10-28T19:48:36.763" v="12"/>
          <ac:spMkLst>
            <pc:docMk/>
            <pc:sldMk cId="684368670" sldId="286"/>
            <ac:spMk id="3" creationId="{39493DDE-7507-4B5D-AF49-8EC09A8A65DB}"/>
          </ac:spMkLst>
        </pc:spChg>
        <pc:spChg chg="add del mod">
          <ac:chgData name="Bob Larson" userId="e281edbc2470e6ae" providerId="LiveId" clId="{495DE14C-1229-4BD0-B375-7E7E8A94C055}" dt="2021-10-28T19:48:44.709" v="15"/>
          <ac:spMkLst>
            <pc:docMk/>
            <pc:sldMk cId="684368670" sldId="286"/>
            <ac:spMk id="4" creationId="{7FE4AC86-2DD5-40C4-8B48-52E12CEA7185}"/>
          </ac:spMkLst>
        </pc:spChg>
      </pc:sldChg>
      <pc:sldChg chg="addSp modSp modTransition">
        <pc:chgData name="Bob Larson" userId="e281edbc2470e6ae" providerId="LiveId" clId="{495DE14C-1229-4BD0-B375-7E7E8A94C055}" dt="2021-10-28T19:53:47.983" v="52"/>
        <pc:sldMkLst>
          <pc:docMk/>
          <pc:sldMk cId="684368670" sldId="287"/>
        </pc:sldMkLst>
        <pc:spChg chg="add mod">
          <ac:chgData name="Bob Larson" userId="e281edbc2470e6ae" providerId="LiveId" clId="{495DE14C-1229-4BD0-B375-7E7E8A94C055}" dt="2021-10-28T19:48:40.826" v="13"/>
          <ac:spMkLst>
            <pc:docMk/>
            <pc:sldMk cId="684368670" sldId="287"/>
            <ac:spMk id="3" creationId="{22D83069-85BA-4C9E-80B9-A0314D39E55E}"/>
          </ac:spMkLst>
        </pc:spChg>
      </pc:sldChg>
      <pc:sldChg chg="addSp modSp add modTransition">
        <pc:chgData name="Bob Larson" userId="e281edbc2470e6ae" providerId="LiveId" clId="{495DE14C-1229-4BD0-B375-7E7E8A94C055}" dt="2021-10-28T19:55:28.562" v="56"/>
        <pc:sldMkLst>
          <pc:docMk/>
          <pc:sldMk cId="598384941" sldId="288"/>
        </pc:sldMkLst>
        <pc:spChg chg="add mod">
          <ac:chgData name="Bob Larson" userId="e281edbc2470e6ae" providerId="LiveId" clId="{495DE14C-1229-4BD0-B375-7E7E8A94C055}" dt="2021-10-28T19:55:28.562" v="56"/>
          <ac:spMkLst>
            <pc:docMk/>
            <pc:sldMk cId="598384941" sldId="288"/>
            <ac:spMk id="3" creationId="{41210C31-4F36-4753-B719-1712CF0D0EA4}"/>
          </ac:spMkLst>
        </pc:spChg>
        <pc:picChg chg="mod">
          <ac:chgData name="Bob Larson" userId="e281edbc2470e6ae" providerId="LiveId" clId="{495DE14C-1229-4BD0-B375-7E7E8A94C055}" dt="2021-10-28T19:46:59.955" v="5" actId="14826"/>
          <ac:picMkLst>
            <pc:docMk/>
            <pc:sldMk cId="598384941" sldId="288"/>
            <ac:picMk id="2" creationId="{00000000-0000-0000-0000-000000000000}"/>
          </ac:picMkLst>
        </pc:picChg>
      </pc:sldChg>
      <pc:sldChg chg="addSp delSp modSp add modTransition">
        <pc:chgData name="Bob Larson" userId="e281edbc2470e6ae" providerId="LiveId" clId="{495DE14C-1229-4BD0-B375-7E7E8A94C055}" dt="2021-10-28T19:53:39.951" v="50"/>
        <pc:sldMkLst>
          <pc:docMk/>
          <pc:sldMk cId="364578093" sldId="289"/>
        </pc:sldMkLst>
        <pc:spChg chg="add mod">
          <ac:chgData name="Bob Larson" userId="e281edbc2470e6ae" providerId="LiveId" clId="{495DE14C-1229-4BD0-B375-7E7E8A94C055}" dt="2021-10-28T19:48:11.515" v="9"/>
          <ac:spMkLst>
            <pc:docMk/>
            <pc:sldMk cId="364578093" sldId="289"/>
            <ac:spMk id="3" creationId="{2420A7F3-D133-456A-86A8-8803040E1553}"/>
          </ac:spMkLst>
        </pc:spChg>
        <pc:spChg chg="add del mod">
          <ac:chgData name="Bob Larson" userId="e281edbc2470e6ae" providerId="LiveId" clId="{495DE14C-1229-4BD0-B375-7E7E8A94C055}" dt="2021-10-28T19:48:25.502" v="11"/>
          <ac:spMkLst>
            <pc:docMk/>
            <pc:sldMk cId="364578093" sldId="289"/>
            <ac:spMk id="4" creationId="{F3B6BD0C-4050-4E8C-B655-A2AE514EE312}"/>
          </ac:spMkLst>
        </pc:spChg>
        <pc:picChg chg="mod">
          <ac:chgData name="Bob Larson" userId="e281edbc2470e6ae" providerId="LiveId" clId="{495DE14C-1229-4BD0-B375-7E7E8A94C055}" dt="2021-10-28T19:53:14.184" v="47" actId="14826"/>
          <ac:picMkLst>
            <pc:docMk/>
            <pc:sldMk cId="364578093" sldId="289"/>
            <ac:picMk id="2" creationId="{00000000-0000-0000-0000-000000000000}"/>
          </ac:picMkLst>
        </pc:picChg>
      </pc:sldChg>
      <pc:sldChg chg="addSp modSp add modTransition">
        <pc:chgData name="Bob Larson" userId="e281edbc2470e6ae" providerId="LiveId" clId="{495DE14C-1229-4BD0-B375-7E7E8A94C055}" dt="2021-10-28T19:55:22.946" v="55"/>
        <pc:sldMkLst>
          <pc:docMk/>
          <pc:sldMk cId="3275854904" sldId="290"/>
        </pc:sldMkLst>
        <pc:spChg chg="add mod">
          <ac:chgData name="Bob Larson" userId="e281edbc2470e6ae" providerId="LiveId" clId="{495DE14C-1229-4BD0-B375-7E7E8A94C055}" dt="2021-10-28T19:55:22.946" v="55"/>
          <ac:spMkLst>
            <pc:docMk/>
            <pc:sldMk cId="3275854904" sldId="290"/>
            <ac:spMk id="3" creationId="{0E33ECB4-9C42-4117-B6D2-96D3EA37717C}"/>
          </ac:spMkLst>
        </pc:spChg>
        <pc:picChg chg="mod">
          <ac:chgData name="Bob Larson" userId="e281edbc2470e6ae" providerId="LiveId" clId="{495DE14C-1229-4BD0-B375-7E7E8A94C055}" dt="2021-10-28T19:53:29.106" v="48" actId="14826"/>
          <ac:picMkLst>
            <pc:docMk/>
            <pc:sldMk cId="3275854904" sldId="290"/>
            <ac:picMk id="2" creationId="{00000000-0000-0000-0000-000000000000}"/>
          </ac:picMkLst>
        </pc:picChg>
      </pc:sldChg>
      <pc:sldChg chg="add del">
        <pc:chgData name="Bob Larson" userId="e281edbc2470e6ae" providerId="LiveId" clId="{495DE14C-1229-4BD0-B375-7E7E8A94C055}" dt="2021-10-28T19:46:25.597" v="4"/>
        <pc:sldMkLst>
          <pc:docMk/>
          <pc:sldMk cId="2816404525" sldId="29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9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A85FC-6C7F-44AC-91EA-792BF9A0A6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58BFB-E75F-4738-8423-66DE201321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3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892384-9F1F-439A-9D25-C59B0E50ACC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9375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8994EC-F466-49F2-8B2C-E49F2461E66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8877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4C01D0-9B9E-48D7-A236-3FC339B1E19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1949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8EC386-2E4F-421E-8A96-535B9BE4429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648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92FEB-3C2A-4580-93CD-FA68E9C51F3A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76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28915-709D-4085-968A-0DD37174FFB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065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FF7E65-5F9C-4E93-9739-655BB34ABD9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2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875F4-2FF5-45E5-9DFC-A427DF8E4BC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76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210CA9-16DE-477A-BA12-8423E976B35A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065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1B6AB0-BF8F-43CC-9B81-50951AD1246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2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B0DB5A-2A8E-4888-88CC-2E962B37AF2D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76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5E6256-30A5-4A45-9B7E-000E71095BC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252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96CF4B-D46E-481A-A0B5-CDFA5390209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065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51BD3-D604-4039-8713-457E6CEF231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2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19E3A-710E-4310-AFC4-EDCD268CFCC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762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E91ED9-11FE-43A6-9B1C-39E147CDE6A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6065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5D41B-ACD4-4069-9D05-470FCBF3E91A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263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EF10B-6213-40DB-A44F-935607CAAFF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8396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A364D1-72E8-4FC9-A4B8-105A23DAF64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8396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433C7-C3E6-49CF-9224-5A3F3FFC0D5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342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A3F19-5CEC-4591-A290-CEAD0ACF767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843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B4EBFC-B64A-43C9-9233-3642894D929D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843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573608-3E18-4065-A6EC-DF298009139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0290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493DDE-7507-4B5D-AF49-8EC09A8A65D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843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D83069-85BA-4C9E-80B9-A0314D39E55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8436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0"/>
    </mc:Choice>
    <mc:Fallback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10C31-4F36-4753-B719-1712CF0D0EA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9838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0"/>
    </mc:Choice>
    <mc:Fallback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20A7F3-D133-456A-86A8-8803040E155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6457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000"/>
    </mc:Choice>
    <mc:Fallback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33ECB4-9C42-4117-B6D2-96D3EA37717C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27585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2442AA-C7EF-4BDC-BF07-5A436045DB5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2635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730ED-F247-4F2F-B5CA-C43F8E16FF1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5465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F6E02-E58C-4603-A52D-E0F699C9853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3652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40BF7-6D9C-4130-A674-4E9B4A55079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744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D8A1D4-BA4F-468D-961C-471125A4DEE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719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7D7F4-22D3-4E3D-A2F2-B1A1365C875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7338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578</Words>
  <Application>Microsoft Office PowerPoint</Application>
  <PresentationFormat>On-screen Show (4:3)</PresentationFormat>
  <Paragraphs>68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Kerschner, Brian Michael</dc:creator>
  <cp:lastModifiedBy>Bob Larson</cp:lastModifiedBy>
  <cp:revision>8</cp:revision>
  <dcterms:created xsi:type="dcterms:W3CDTF">2012-04-30T19:44:36Z</dcterms:created>
  <dcterms:modified xsi:type="dcterms:W3CDTF">2021-10-28T19:55:49Z</dcterms:modified>
</cp:coreProperties>
</file>